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1" r:id="rId5"/>
    <p:sldId id="260" r:id="rId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ECDBB3-ECCE-974F-9B4C-7620F706D631}"/>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53575AC9-A0E6-FA4E-9575-8C980EF2C9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E08262A6-B046-0F4E-BCFF-08ADBA0A5CFE}"/>
              </a:ext>
            </a:extLst>
          </p:cNvPr>
          <p:cNvSpPr>
            <a:spLocks noGrp="1"/>
          </p:cNvSpPr>
          <p:nvPr>
            <p:ph type="dt" sz="half" idx="10"/>
          </p:nvPr>
        </p:nvSpPr>
        <p:spPr>
          <a:xfrm>
            <a:off x="838200" y="6356350"/>
            <a:ext cx="2743200" cy="365125"/>
          </a:xfrm>
          <a:prstGeom prst="rect">
            <a:avLst/>
          </a:prstGeom>
        </p:spPr>
        <p:txBody>
          <a:bodyPr/>
          <a:lstStyle/>
          <a:p>
            <a:fld id="{06E8313E-33C4-5B4D-A1D5-08B4DC9621BA}" type="datetimeFigureOut">
              <a:rPr lang="da-DK" smtClean="0"/>
              <a:t>28-11-2022</a:t>
            </a:fld>
            <a:endParaRPr lang="da-DK"/>
          </a:p>
        </p:txBody>
      </p:sp>
      <p:sp>
        <p:nvSpPr>
          <p:cNvPr id="5" name="Pladsholder til sidefod 4">
            <a:extLst>
              <a:ext uri="{FF2B5EF4-FFF2-40B4-BE49-F238E27FC236}">
                <a16:creationId xmlns:a16="http://schemas.microsoft.com/office/drawing/2014/main" id="{53C05050-35F3-7E42-A6B7-3E5DF01D5890}"/>
              </a:ext>
            </a:extLst>
          </p:cNvPr>
          <p:cNvSpPr>
            <a:spLocks noGrp="1"/>
          </p:cNvSpPr>
          <p:nvPr>
            <p:ph type="ftr" sz="quarter" idx="11"/>
          </p:nvPr>
        </p:nvSpPr>
        <p:spPr>
          <a:xfrm>
            <a:off x="4038600" y="6356350"/>
            <a:ext cx="4114800" cy="365125"/>
          </a:xfrm>
          <a:prstGeom prst="rect">
            <a:avLst/>
          </a:prstGeom>
        </p:spPr>
        <p:txBody>
          <a:bodyPr/>
          <a:lstStyle/>
          <a:p>
            <a:endParaRPr lang="da-DK"/>
          </a:p>
        </p:txBody>
      </p:sp>
      <p:sp>
        <p:nvSpPr>
          <p:cNvPr id="6" name="Pladsholder til slidenummer 5">
            <a:extLst>
              <a:ext uri="{FF2B5EF4-FFF2-40B4-BE49-F238E27FC236}">
                <a16:creationId xmlns:a16="http://schemas.microsoft.com/office/drawing/2014/main" id="{5B19F728-C524-4C4A-880C-94687B173020}"/>
              </a:ext>
            </a:extLst>
          </p:cNvPr>
          <p:cNvSpPr>
            <a:spLocks noGrp="1"/>
          </p:cNvSpPr>
          <p:nvPr>
            <p:ph type="sldNum" sz="quarter" idx="12"/>
          </p:nvPr>
        </p:nvSpPr>
        <p:spPr>
          <a:xfrm>
            <a:off x="8610600" y="6356350"/>
            <a:ext cx="2743200" cy="365125"/>
          </a:xfrm>
          <a:prstGeom prst="rect">
            <a:avLst/>
          </a:prstGeom>
        </p:spPr>
        <p:txBody>
          <a:bodyPr/>
          <a:lstStyle/>
          <a:p>
            <a:fld id="{A13004EE-4FF9-9446-9B37-DE6AA538E734}" type="slidenum">
              <a:rPr lang="da-DK" smtClean="0"/>
              <a:t>‹nr.›</a:t>
            </a:fld>
            <a:endParaRPr lang="da-DK"/>
          </a:p>
        </p:txBody>
      </p:sp>
    </p:spTree>
    <p:extLst>
      <p:ext uri="{BB962C8B-B14F-4D97-AF65-F5344CB8AC3E}">
        <p14:creationId xmlns:p14="http://schemas.microsoft.com/office/powerpoint/2010/main" val="125033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B0D381-E95C-5D4F-B1D1-6F6CC2B16DC4}"/>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79FEFD95-C2B8-3441-ACFA-52B85FBE6B6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4FD9D94-F9B9-AD4C-85C7-43673A343628}"/>
              </a:ext>
            </a:extLst>
          </p:cNvPr>
          <p:cNvSpPr>
            <a:spLocks noGrp="1"/>
          </p:cNvSpPr>
          <p:nvPr>
            <p:ph type="dt" sz="half" idx="10"/>
          </p:nvPr>
        </p:nvSpPr>
        <p:spPr>
          <a:xfrm>
            <a:off x="838200" y="6356350"/>
            <a:ext cx="2743200" cy="365125"/>
          </a:xfrm>
          <a:prstGeom prst="rect">
            <a:avLst/>
          </a:prstGeom>
        </p:spPr>
        <p:txBody>
          <a:bodyPr/>
          <a:lstStyle/>
          <a:p>
            <a:fld id="{06E8313E-33C4-5B4D-A1D5-08B4DC9621BA}" type="datetimeFigureOut">
              <a:rPr lang="da-DK" smtClean="0"/>
              <a:t>28-11-2022</a:t>
            </a:fld>
            <a:endParaRPr lang="da-DK"/>
          </a:p>
        </p:txBody>
      </p:sp>
      <p:sp>
        <p:nvSpPr>
          <p:cNvPr id="5" name="Pladsholder til sidefod 4">
            <a:extLst>
              <a:ext uri="{FF2B5EF4-FFF2-40B4-BE49-F238E27FC236}">
                <a16:creationId xmlns:a16="http://schemas.microsoft.com/office/drawing/2014/main" id="{C9B3A7B7-CE80-704A-8212-F9FFBFB3E5DE}"/>
              </a:ext>
            </a:extLst>
          </p:cNvPr>
          <p:cNvSpPr>
            <a:spLocks noGrp="1"/>
          </p:cNvSpPr>
          <p:nvPr>
            <p:ph type="ftr" sz="quarter" idx="11"/>
          </p:nvPr>
        </p:nvSpPr>
        <p:spPr>
          <a:xfrm>
            <a:off x="4038600" y="6356350"/>
            <a:ext cx="4114800" cy="365125"/>
          </a:xfrm>
          <a:prstGeom prst="rect">
            <a:avLst/>
          </a:prstGeom>
        </p:spPr>
        <p:txBody>
          <a:bodyPr/>
          <a:lstStyle/>
          <a:p>
            <a:endParaRPr lang="da-DK"/>
          </a:p>
        </p:txBody>
      </p:sp>
      <p:sp>
        <p:nvSpPr>
          <p:cNvPr id="6" name="Pladsholder til slidenummer 5">
            <a:extLst>
              <a:ext uri="{FF2B5EF4-FFF2-40B4-BE49-F238E27FC236}">
                <a16:creationId xmlns:a16="http://schemas.microsoft.com/office/drawing/2014/main" id="{3E8B2A2F-18E1-9D4F-85CB-DB9C7EF34ECE}"/>
              </a:ext>
            </a:extLst>
          </p:cNvPr>
          <p:cNvSpPr>
            <a:spLocks noGrp="1"/>
          </p:cNvSpPr>
          <p:nvPr>
            <p:ph type="sldNum" sz="quarter" idx="12"/>
          </p:nvPr>
        </p:nvSpPr>
        <p:spPr>
          <a:xfrm>
            <a:off x="8610600" y="6356350"/>
            <a:ext cx="2743200" cy="365125"/>
          </a:xfrm>
          <a:prstGeom prst="rect">
            <a:avLst/>
          </a:prstGeom>
        </p:spPr>
        <p:txBody>
          <a:bodyPr/>
          <a:lstStyle/>
          <a:p>
            <a:fld id="{A13004EE-4FF9-9446-9B37-DE6AA538E734}" type="slidenum">
              <a:rPr lang="da-DK" smtClean="0"/>
              <a:t>‹nr.›</a:t>
            </a:fld>
            <a:endParaRPr lang="da-DK"/>
          </a:p>
        </p:txBody>
      </p:sp>
    </p:spTree>
    <p:extLst>
      <p:ext uri="{BB962C8B-B14F-4D97-AF65-F5344CB8AC3E}">
        <p14:creationId xmlns:p14="http://schemas.microsoft.com/office/powerpoint/2010/main" val="4268421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A94B681F-2039-E547-969C-A744298551CB}"/>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723ACC47-C892-0E42-A4D0-7AA2CDAA9644}"/>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E5A99E9-DCB5-8D4A-865B-29AC28DCC287}"/>
              </a:ext>
            </a:extLst>
          </p:cNvPr>
          <p:cNvSpPr>
            <a:spLocks noGrp="1"/>
          </p:cNvSpPr>
          <p:nvPr>
            <p:ph type="dt" sz="half" idx="10"/>
          </p:nvPr>
        </p:nvSpPr>
        <p:spPr>
          <a:xfrm>
            <a:off x="838200" y="6356350"/>
            <a:ext cx="2743200" cy="365125"/>
          </a:xfrm>
          <a:prstGeom prst="rect">
            <a:avLst/>
          </a:prstGeom>
        </p:spPr>
        <p:txBody>
          <a:bodyPr/>
          <a:lstStyle/>
          <a:p>
            <a:fld id="{06E8313E-33C4-5B4D-A1D5-08B4DC9621BA}" type="datetimeFigureOut">
              <a:rPr lang="da-DK" smtClean="0"/>
              <a:t>28-11-2022</a:t>
            </a:fld>
            <a:endParaRPr lang="da-DK"/>
          </a:p>
        </p:txBody>
      </p:sp>
      <p:sp>
        <p:nvSpPr>
          <p:cNvPr id="5" name="Pladsholder til sidefod 4">
            <a:extLst>
              <a:ext uri="{FF2B5EF4-FFF2-40B4-BE49-F238E27FC236}">
                <a16:creationId xmlns:a16="http://schemas.microsoft.com/office/drawing/2014/main" id="{82DD44C6-B478-854C-AE55-78F28165DCE1}"/>
              </a:ext>
            </a:extLst>
          </p:cNvPr>
          <p:cNvSpPr>
            <a:spLocks noGrp="1"/>
          </p:cNvSpPr>
          <p:nvPr>
            <p:ph type="ftr" sz="quarter" idx="11"/>
          </p:nvPr>
        </p:nvSpPr>
        <p:spPr>
          <a:xfrm>
            <a:off x="4038600" y="6356350"/>
            <a:ext cx="4114800" cy="365125"/>
          </a:xfrm>
          <a:prstGeom prst="rect">
            <a:avLst/>
          </a:prstGeom>
        </p:spPr>
        <p:txBody>
          <a:bodyPr/>
          <a:lstStyle/>
          <a:p>
            <a:endParaRPr lang="da-DK"/>
          </a:p>
        </p:txBody>
      </p:sp>
      <p:sp>
        <p:nvSpPr>
          <p:cNvPr id="6" name="Pladsholder til slidenummer 5">
            <a:extLst>
              <a:ext uri="{FF2B5EF4-FFF2-40B4-BE49-F238E27FC236}">
                <a16:creationId xmlns:a16="http://schemas.microsoft.com/office/drawing/2014/main" id="{E11E1651-CB2A-4E4D-8E32-9C6621CE0FC7}"/>
              </a:ext>
            </a:extLst>
          </p:cNvPr>
          <p:cNvSpPr>
            <a:spLocks noGrp="1"/>
          </p:cNvSpPr>
          <p:nvPr>
            <p:ph type="sldNum" sz="quarter" idx="12"/>
          </p:nvPr>
        </p:nvSpPr>
        <p:spPr>
          <a:xfrm>
            <a:off x="8610600" y="6356350"/>
            <a:ext cx="2743200" cy="365125"/>
          </a:xfrm>
          <a:prstGeom prst="rect">
            <a:avLst/>
          </a:prstGeom>
        </p:spPr>
        <p:txBody>
          <a:bodyPr/>
          <a:lstStyle/>
          <a:p>
            <a:fld id="{A13004EE-4FF9-9446-9B37-DE6AA538E734}" type="slidenum">
              <a:rPr lang="da-DK" smtClean="0"/>
              <a:t>‹nr.›</a:t>
            </a:fld>
            <a:endParaRPr lang="da-DK"/>
          </a:p>
        </p:txBody>
      </p:sp>
    </p:spTree>
    <p:extLst>
      <p:ext uri="{BB962C8B-B14F-4D97-AF65-F5344CB8AC3E}">
        <p14:creationId xmlns:p14="http://schemas.microsoft.com/office/powerpoint/2010/main" val="1541171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638DB2-1D7B-8041-90C9-1B57141784AF}"/>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15981A51-A169-4B4C-994D-2D16D3174DCD}"/>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8057ECC-7A8D-2E41-893F-70B514619C00}"/>
              </a:ext>
            </a:extLst>
          </p:cNvPr>
          <p:cNvSpPr>
            <a:spLocks noGrp="1"/>
          </p:cNvSpPr>
          <p:nvPr>
            <p:ph type="dt" sz="half" idx="10"/>
          </p:nvPr>
        </p:nvSpPr>
        <p:spPr>
          <a:xfrm>
            <a:off x="838200" y="6356350"/>
            <a:ext cx="2743200" cy="365125"/>
          </a:xfrm>
          <a:prstGeom prst="rect">
            <a:avLst/>
          </a:prstGeom>
        </p:spPr>
        <p:txBody>
          <a:bodyPr/>
          <a:lstStyle/>
          <a:p>
            <a:fld id="{06E8313E-33C4-5B4D-A1D5-08B4DC9621BA}" type="datetimeFigureOut">
              <a:rPr lang="da-DK" smtClean="0"/>
              <a:t>28-11-2022</a:t>
            </a:fld>
            <a:endParaRPr lang="da-DK"/>
          </a:p>
        </p:txBody>
      </p:sp>
      <p:sp>
        <p:nvSpPr>
          <p:cNvPr id="5" name="Pladsholder til sidefod 4">
            <a:extLst>
              <a:ext uri="{FF2B5EF4-FFF2-40B4-BE49-F238E27FC236}">
                <a16:creationId xmlns:a16="http://schemas.microsoft.com/office/drawing/2014/main" id="{A291CE6D-4C75-F34E-AD8D-95E178D7BE0B}"/>
              </a:ext>
            </a:extLst>
          </p:cNvPr>
          <p:cNvSpPr>
            <a:spLocks noGrp="1"/>
          </p:cNvSpPr>
          <p:nvPr>
            <p:ph type="ftr" sz="quarter" idx="11"/>
          </p:nvPr>
        </p:nvSpPr>
        <p:spPr>
          <a:xfrm>
            <a:off x="4038600" y="6356350"/>
            <a:ext cx="4114800" cy="365125"/>
          </a:xfrm>
          <a:prstGeom prst="rect">
            <a:avLst/>
          </a:prstGeom>
        </p:spPr>
        <p:txBody>
          <a:bodyPr/>
          <a:lstStyle/>
          <a:p>
            <a:endParaRPr lang="da-DK"/>
          </a:p>
        </p:txBody>
      </p:sp>
      <p:sp>
        <p:nvSpPr>
          <p:cNvPr id="6" name="Pladsholder til slidenummer 5">
            <a:extLst>
              <a:ext uri="{FF2B5EF4-FFF2-40B4-BE49-F238E27FC236}">
                <a16:creationId xmlns:a16="http://schemas.microsoft.com/office/drawing/2014/main" id="{7A7C0722-7512-1146-8E70-7868BDDD3929}"/>
              </a:ext>
            </a:extLst>
          </p:cNvPr>
          <p:cNvSpPr>
            <a:spLocks noGrp="1"/>
          </p:cNvSpPr>
          <p:nvPr>
            <p:ph type="sldNum" sz="quarter" idx="12"/>
          </p:nvPr>
        </p:nvSpPr>
        <p:spPr>
          <a:xfrm>
            <a:off x="8610600" y="6356350"/>
            <a:ext cx="2743200" cy="365125"/>
          </a:xfrm>
          <a:prstGeom prst="rect">
            <a:avLst/>
          </a:prstGeom>
        </p:spPr>
        <p:txBody>
          <a:bodyPr/>
          <a:lstStyle/>
          <a:p>
            <a:fld id="{A13004EE-4FF9-9446-9B37-DE6AA538E734}" type="slidenum">
              <a:rPr lang="da-DK" smtClean="0"/>
              <a:t>‹nr.›</a:t>
            </a:fld>
            <a:endParaRPr lang="da-DK"/>
          </a:p>
        </p:txBody>
      </p:sp>
    </p:spTree>
    <p:extLst>
      <p:ext uri="{BB962C8B-B14F-4D97-AF65-F5344CB8AC3E}">
        <p14:creationId xmlns:p14="http://schemas.microsoft.com/office/powerpoint/2010/main" val="3683394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014C43-4853-A549-AABC-E3C4C972EB0C}"/>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5C4182EF-877D-C34D-B65F-4F600F8D57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6E385349-1868-0443-BEF1-D5F30C261C14}"/>
              </a:ext>
            </a:extLst>
          </p:cNvPr>
          <p:cNvSpPr>
            <a:spLocks noGrp="1"/>
          </p:cNvSpPr>
          <p:nvPr>
            <p:ph type="dt" sz="half" idx="10"/>
          </p:nvPr>
        </p:nvSpPr>
        <p:spPr>
          <a:xfrm>
            <a:off x="838200" y="6356350"/>
            <a:ext cx="2743200" cy="365125"/>
          </a:xfrm>
          <a:prstGeom prst="rect">
            <a:avLst/>
          </a:prstGeom>
        </p:spPr>
        <p:txBody>
          <a:bodyPr/>
          <a:lstStyle/>
          <a:p>
            <a:fld id="{06E8313E-33C4-5B4D-A1D5-08B4DC9621BA}" type="datetimeFigureOut">
              <a:rPr lang="da-DK" smtClean="0"/>
              <a:t>28-11-2022</a:t>
            </a:fld>
            <a:endParaRPr lang="da-DK"/>
          </a:p>
        </p:txBody>
      </p:sp>
      <p:sp>
        <p:nvSpPr>
          <p:cNvPr id="5" name="Pladsholder til sidefod 4">
            <a:extLst>
              <a:ext uri="{FF2B5EF4-FFF2-40B4-BE49-F238E27FC236}">
                <a16:creationId xmlns:a16="http://schemas.microsoft.com/office/drawing/2014/main" id="{D9CF3E76-780F-B24D-976F-7B2B42D49E71}"/>
              </a:ext>
            </a:extLst>
          </p:cNvPr>
          <p:cNvSpPr>
            <a:spLocks noGrp="1"/>
          </p:cNvSpPr>
          <p:nvPr>
            <p:ph type="ftr" sz="quarter" idx="11"/>
          </p:nvPr>
        </p:nvSpPr>
        <p:spPr>
          <a:xfrm>
            <a:off x="4038600" y="6356350"/>
            <a:ext cx="4114800" cy="365125"/>
          </a:xfrm>
          <a:prstGeom prst="rect">
            <a:avLst/>
          </a:prstGeom>
        </p:spPr>
        <p:txBody>
          <a:bodyPr/>
          <a:lstStyle/>
          <a:p>
            <a:endParaRPr lang="da-DK"/>
          </a:p>
        </p:txBody>
      </p:sp>
      <p:sp>
        <p:nvSpPr>
          <p:cNvPr id="6" name="Pladsholder til slidenummer 5">
            <a:extLst>
              <a:ext uri="{FF2B5EF4-FFF2-40B4-BE49-F238E27FC236}">
                <a16:creationId xmlns:a16="http://schemas.microsoft.com/office/drawing/2014/main" id="{E9D4E4DF-202C-F846-9393-582ABF236234}"/>
              </a:ext>
            </a:extLst>
          </p:cNvPr>
          <p:cNvSpPr>
            <a:spLocks noGrp="1"/>
          </p:cNvSpPr>
          <p:nvPr>
            <p:ph type="sldNum" sz="quarter" idx="12"/>
          </p:nvPr>
        </p:nvSpPr>
        <p:spPr>
          <a:xfrm>
            <a:off x="8610600" y="6356350"/>
            <a:ext cx="2743200" cy="365125"/>
          </a:xfrm>
          <a:prstGeom prst="rect">
            <a:avLst/>
          </a:prstGeom>
        </p:spPr>
        <p:txBody>
          <a:bodyPr/>
          <a:lstStyle/>
          <a:p>
            <a:fld id="{A13004EE-4FF9-9446-9B37-DE6AA538E734}" type="slidenum">
              <a:rPr lang="da-DK" smtClean="0"/>
              <a:t>‹nr.›</a:t>
            </a:fld>
            <a:endParaRPr lang="da-DK"/>
          </a:p>
        </p:txBody>
      </p:sp>
    </p:spTree>
    <p:extLst>
      <p:ext uri="{BB962C8B-B14F-4D97-AF65-F5344CB8AC3E}">
        <p14:creationId xmlns:p14="http://schemas.microsoft.com/office/powerpoint/2010/main" val="210778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6A5522-7412-FB49-A4F6-4A757CAB3C95}"/>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FF715EF9-6247-A045-BBBB-0C388B41B90A}"/>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AC518CA4-D2F9-AE4E-942C-763F7A429A4C}"/>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0ED44BF6-90CF-2847-B30E-4FCE2F0A698F}"/>
              </a:ext>
            </a:extLst>
          </p:cNvPr>
          <p:cNvSpPr>
            <a:spLocks noGrp="1"/>
          </p:cNvSpPr>
          <p:nvPr>
            <p:ph type="dt" sz="half" idx="10"/>
          </p:nvPr>
        </p:nvSpPr>
        <p:spPr>
          <a:xfrm>
            <a:off x="838200" y="6356350"/>
            <a:ext cx="2743200" cy="365125"/>
          </a:xfrm>
          <a:prstGeom prst="rect">
            <a:avLst/>
          </a:prstGeom>
        </p:spPr>
        <p:txBody>
          <a:bodyPr/>
          <a:lstStyle/>
          <a:p>
            <a:fld id="{06E8313E-33C4-5B4D-A1D5-08B4DC9621BA}" type="datetimeFigureOut">
              <a:rPr lang="da-DK" smtClean="0"/>
              <a:t>28-11-2022</a:t>
            </a:fld>
            <a:endParaRPr lang="da-DK"/>
          </a:p>
        </p:txBody>
      </p:sp>
      <p:sp>
        <p:nvSpPr>
          <p:cNvPr id="6" name="Pladsholder til sidefod 5">
            <a:extLst>
              <a:ext uri="{FF2B5EF4-FFF2-40B4-BE49-F238E27FC236}">
                <a16:creationId xmlns:a16="http://schemas.microsoft.com/office/drawing/2014/main" id="{D2196581-8137-1842-B183-0B356DBFFCDF}"/>
              </a:ext>
            </a:extLst>
          </p:cNvPr>
          <p:cNvSpPr>
            <a:spLocks noGrp="1"/>
          </p:cNvSpPr>
          <p:nvPr>
            <p:ph type="ftr" sz="quarter" idx="11"/>
          </p:nvPr>
        </p:nvSpPr>
        <p:spPr>
          <a:xfrm>
            <a:off x="4038600" y="6356350"/>
            <a:ext cx="4114800" cy="365125"/>
          </a:xfrm>
          <a:prstGeom prst="rect">
            <a:avLst/>
          </a:prstGeom>
        </p:spPr>
        <p:txBody>
          <a:bodyPr/>
          <a:lstStyle/>
          <a:p>
            <a:endParaRPr lang="da-DK"/>
          </a:p>
        </p:txBody>
      </p:sp>
      <p:sp>
        <p:nvSpPr>
          <p:cNvPr id="7" name="Pladsholder til slidenummer 6">
            <a:extLst>
              <a:ext uri="{FF2B5EF4-FFF2-40B4-BE49-F238E27FC236}">
                <a16:creationId xmlns:a16="http://schemas.microsoft.com/office/drawing/2014/main" id="{1E90E6CE-01FA-054D-BBB7-DAF3A28775EF}"/>
              </a:ext>
            </a:extLst>
          </p:cNvPr>
          <p:cNvSpPr>
            <a:spLocks noGrp="1"/>
          </p:cNvSpPr>
          <p:nvPr>
            <p:ph type="sldNum" sz="quarter" idx="12"/>
          </p:nvPr>
        </p:nvSpPr>
        <p:spPr>
          <a:xfrm>
            <a:off x="8610600" y="6356350"/>
            <a:ext cx="2743200" cy="365125"/>
          </a:xfrm>
          <a:prstGeom prst="rect">
            <a:avLst/>
          </a:prstGeom>
        </p:spPr>
        <p:txBody>
          <a:bodyPr/>
          <a:lstStyle/>
          <a:p>
            <a:fld id="{A13004EE-4FF9-9446-9B37-DE6AA538E734}" type="slidenum">
              <a:rPr lang="da-DK" smtClean="0"/>
              <a:t>‹nr.›</a:t>
            </a:fld>
            <a:endParaRPr lang="da-DK"/>
          </a:p>
        </p:txBody>
      </p:sp>
    </p:spTree>
    <p:extLst>
      <p:ext uri="{BB962C8B-B14F-4D97-AF65-F5344CB8AC3E}">
        <p14:creationId xmlns:p14="http://schemas.microsoft.com/office/powerpoint/2010/main" val="3179879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AD0BA5-669F-F043-8D55-CB5976D6ACCD}"/>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7009AA47-0F59-AD4C-B0A1-DD99827C79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CC01F4BF-D0A4-4445-8166-8D5A6488A475}"/>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8394FCCE-67CB-0C46-BCCF-4E479FDF6C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B2C8130E-00E0-9E46-8F10-17580CF0A4D9}"/>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ABE4EB2F-E723-334C-9969-F1DAEFD9064E}"/>
              </a:ext>
            </a:extLst>
          </p:cNvPr>
          <p:cNvSpPr>
            <a:spLocks noGrp="1"/>
          </p:cNvSpPr>
          <p:nvPr>
            <p:ph type="dt" sz="half" idx="10"/>
          </p:nvPr>
        </p:nvSpPr>
        <p:spPr>
          <a:xfrm>
            <a:off x="838200" y="6356350"/>
            <a:ext cx="2743200" cy="365125"/>
          </a:xfrm>
          <a:prstGeom prst="rect">
            <a:avLst/>
          </a:prstGeom>
        </p:spPr>
        <p:txBody>
          <a:bodyPr/>
          <a:lstStyle/>
          <a:p>
            <a:fld id="{06E8313E-33C4-5B4D-A1D5-08B4DC9621BA}" type="datetimeFigureOut">
              <a:rPr lang="da-DK" smtClean="0"/>
              <a:t>28-11-2022</a:t>
            </a:fld>
            <a:endParaRPr lang="da-DK"/>
          </a:p>
        </p:txBody>
      </p:sp>
      <p:sp>
        <p:nvSpPr>
          <p:cNvPr id="8" name="Pladsholder til sidefod 7">
            <a:extLst>
              <a:ext uri="{FF2B5EF4-FFF2-40B4-BE49-F238E27FC236}">
                <a16:creationId xmlns:a16="http://schemas.microsoft.com/office/drawing/2014/main" id="{4A1F0F14-0E17-F243-BA50-A563AC0133FF}"/>
              </a:ext>
            </a:extLst>
          </p:cNvPr>
          <p:cNvSpPr>
            <a:spLocks noGrp="1"/>
          </p:cNvSpPr>
          <p:nvPr>
            <p:ph type="ftr" sz="quarter" idx="11"/>
          </p:nvPr>
        </p:nvSpPr>
        <p:spPr>
          <a:xfrm>
            <a:off x="4038600" y="6356350"/>
            <a:ext cx="4114800" cy="365125"/>
          </a:xfrm>
          <a:prstGeom prst="rect">
            <a:avLst/>
          </a:prstGeom>
        </p:spPr>
        <p:txBody>
          <a:bodyPr/>
          <a:lstStyle/>
          <a:p>
            <a:endParaRPr lang="da-DK"/>
          </a:p>
        </p:txBody>
      </p:sp>
      <p:sp>
        <p:nvSpPr>
          <p:cNvPr id="9" name="Pladsholder til slidenummer 8">
            <a:extLst>
              <a:ext uri="{FF2B5EF4-FFF2-40B4-BE49-F238E27FC236}">
                <a16:creationId xmlns:a16="http://schemas.microsoft.com/office/drawing/2014/main" id="{21229232-4AD4-F348-B52E-56893FDEE654}"/>
              </a:ext>
            </a:extLst>
          </p:cNvPr>
          <p:cNvSpPr>
            <a:spLocks noGrp="1"/>
          </p:cNvSpPr>
          <p:nvPr>
            <p:ph type="sldNum" sz="quarter" idx="12"/>
          </p:nvPr>
        </p:nvSpPr>
        <p:spPr>
          <a:xfrm>
            <a:off x="8610600" y="6356350"/>
            <a:ext cx="2743200" cy="365125"/>
          </a:xfrm>
          <a:prstGeom prst="rect">
            <a:avLst/>
          </a:prstGeom>
        </p:spPr>
        <p:txBody>
          <a:bodyPr/>
          <a:lstStyle/>
          <a:p>
            <a:fld id="{A13004EE-4FF9-9446-9B37-DE6AA538E734}" type="slidenum">
              <a:rPr lang="da-DK" smtClean="0"/>
              <a:t>‹nr.›</a:t>
            </a:fld>
            <a:endParaRPr lang="da-DK"/>
          </a:p>
        </p:txBody>
      </p:sp>
    </p:spTree>
    <p:extLst>
      <p:ext uri="{BB962C8B-B14F-4D97-AF65-F5344CB8AC3E}">
        <p14:creationId xmlns:p14="http://schemas.microsoft.com/office/powerpoint/2010/main" val="2529556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6B5086-ED80-DF4C-AD3D-96BD30D0384B}"/>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08CB56B6-8E80-C144-AFDB-135373DAB7A1}"/>
              </a:ext>
            </a:extLst>
          </p:cNvPr>
          <p:cNvSpPr>
            <a:spLocks noGrp="1"/>
          </p:cNvSpPr>
          <p:nvPr>
            <p:ph type="dt" sz="half" idx="10"/>
          </p:nvPr>
        </p:nvSpPr>
        <p:spPr>
          <a:xfrm>
            <a:off x="838200" y="6356350"/>
            <a:ext cx="2743200" cy="365125"/>
          </a:xfrm>
          <a:prstGeom prst="rect">
            <a:avLst/>
          </a:prstGeom>
        </p:spPr>
        <p:txBody>
          <a:bodyPr/>
          <a:lstStyle/>
          <a:p>
            <a:fld id="{06E8313E-33C4-5B4D-A1D5-08B4DC9621BA}" type="datetimeFigureOut">
              <a:rPr lang="da-DK" smtClean="0"/>
              <a:t>28-11-2022</a:t>
            </a:fld>
            <a:endParaRPr lang="da-DK"/>
          </a:p>
        </p:txBody>
      </p:sp>
      <p:sp>
        <p:nvSpPr>
          <p:cNvPr id="4" name="Pladsholder til sidefod 3">
            <a:extLst>
              <a:ext uri="{FF2B5EF4-FFF2-40B4-BE49-F238E27FC236}">
                <a16:creationId xmlns:a16="http://schemas.microsoft.com/office/drawing/2014/main" id="{FE792017-9A6C-DE42-9C0D-27D301CDB2A1}"/>
              </a:ext>
            </a:extLst>
          </p:cNvPr>
          <p:cNvSpPr>
            <a:spLocks noGrp="1"/>
          </p:cNvSpPr>
          <p:nvPr>
            <p:ph type="ftr" sz="quarter" idx="11"/>
          </p:nvPr>
        </p:nvSpPr>
        <p:spPr>
          <a:xfrm>
            <a:off x="4038600" y="6356350"/>
            <a:ext cx="4114800" cy="365125"/>
          </a:xfrm>
          <a:prstGeom prst="rect">
            <a:avLst/>
          </a:prstGeom>
        </p:spPr>
        <p:txBody>
          <a:bodyPr/>
          <a:lstStyle/>
          <a:p>
            <a:endParaRPr lang="da-DK"/>
          </a:p>
        </p:txBody>
      </p:sp>
      <p:sp>
        <p:nvSpPr>
          <p:cNvPr id="5" name="Pladsholder til slidenummer 4">
            <a:extLst>
              <a:ext uri="{FF2B5EF4-FFF2-40B4-BE49-F238E27FC236}">
                <a16:creationId xmlns:a16="http://schemas.microsoft.com/office/drawing/2014/main" id="{A50E50DE-FFBB-4543-80F6-6CCE24F0C645}"/>
              </a:ext>
            </a:extLst>
          </p:cNvPr>
          <p:cNvSpPr>
            <a:spLocks noGrp="1"/>
          </p:cNvSpPr>
          <p:nvPr>
            <p:ph type="sldNum" sz="quarter" idx="12"/>
          </p:nvPr>
        </p:nvSpPr>
        <p:spPr>
          <a:xfrm>
            <a:off x="8610600" y="6356350"/>
            <a:ext cx="2743200" cy="365125"/>
          </a:xfrm>
          <a:prstGeom prst="rect">
            <a:avLst/>
          </a:prstGeom>
        </p:spPr>
        <p:txBody>
          <a:bodyPr/>
          <a:lstStyle/>
          <a:p>
            <a:fld id="{A13004EE-4FF9-9446-9B37-DE6AA538E734}" type="slidenum">
              <a:rPr lang="da-DK" smtClean="0"/>
              <a:t>‹nr.›</a:t>
            </a:fld>
            <a:endParaRPr lang="da-DK"/>
          </a:p>
        </p:txBody>
      </p:sp>
    </p:spTree>
    <p:extLst>
      <p:ext uri="{BB962C8B-B14F-4D97-AF65-F5344CB8AC3E}">
        <p14:creationId xmlns:p14="http://schemas.microsoft.com/office/powerpoint/2010/main" val="3747916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0BD153D2-2103-D143-9DE2-9371CC0C1877}"/>
              </a:ext>
            </a:extLst>
          </p:cNvPr>
          <p:cNvSpPr>
            <a:spLocks noGrp="1"/>
          </p:cNvSpPr>
          <p:nvPr>
            <p:ph type="dt" sz="half" idx="10"/>
          </p:nvPr>
        </p:nvSpPr>
        <p:spPr>
          <a:xfrm>
            <a:off x="838200" y="6356350"/>
            <a:ext cx="2743200" cy="365125"/>
          </a:xfrm>
          <a:prstGeom prst="rect">
            <a:avLst/>
          </a:prstGeom>
        </p:spPr>
        <p:txBody>
          <a:bodyPr/>
          <a:lstStyle/>
          <a:p>
            <a:fld id="{06E8313E-33C4-5B4D-A1D5-08B4DC9621BA}" type="datetimeFigureOut">
              <a:rPr lang="da-DK" smtClean="0"/>
              <a:t>28-11-2022</a:t>
            </a:fld>
            <a:endParaRPr lang="da-DK"/>
          </a:p>
        </p:txBody>
      </p:sp>
      <p:sp>
        <p:nvSpPr>
          <p:cNvPr id="3" name="Pladsholder til sidefod 2">
            <a:extLst>
              <a:ext uri="{FF2B5EF4-FFF2-40B4-BE49-F238E27FC236}">
                <a16:creationId xmlns:a16="http://schemas.microsoft.com/office/drawing/2014/main" id="{09283D5E-2C10-6145-AC16-08E7A19B74B2}"/>
              </a:ext>
            </a:extLst>
          </p:cNvPr>
          <p:cNvSpPr>
            <a:spLocks noGrp="1"/>
          </p:cNvSpPr>
          <p:nvPr>
            <p:ph type="ftr" sz="quarter" idx="11"/>
          </p:nvPr>
        </p:nvSpPr>
        <p:spPr>
          <a:xfrm>
            <a:off x="4038600" y="6356350"/>
            <a:ext cx="4114800" cy="365125"/>
          </a:xfrm>
          <a:prstGeom prst="rect">
            <a:avLst/>
          </a:prstGeom>
        </p:spPr>
        <p:txBody>
          <a:bodyPr/>
          <a:lstStyle/>
          <a:p>
            <a:endParaRPr lang="da-DK"/>
          </a:p>
        </p:txBody>
      </p:sp>
      <p:sp>
        <p:nvSpPr>
          <p:cNvPr id="4" name="Pladsholder til slidenummer 3">
            <a:extLst>
              <a:ext uri="{FF2B5EF4-FFF2-40B4-BE49-F238E27FC236}">
                <a16:creationId xmlns:a16="http://schemas.microsoft.com/office/drawing/2014/main" id="{4E2B996E-F31D-7E43-90D5-270A79D70CF2}"/>
              </a:ext>
            </a:extLst>
          </p:cNvPr>
          <p:cNvSpPr>
            <a:spLocks noGrp="1"/>
          </p:cNvSpPr>
          <p:nvPr>
            <p:ph type="sldNum" sz="quarter" idx="12"/>
          </p:nvPr>
        </p:nvSpPr>
        <p:spPr>
          <a:xfrm>
            <a:off x="8610600" y="6356350"/>
            <a:ext cx="2743200" cy="365125"/>
          </a:xfrm>
          <a:prstGeom prst="rect">
            <a:avLst/>
          </a:prstGeom>
        </p:spPr>
        <p:txBody>
          <a:bodyPr/>
          <a:lstStyle/>
          <a:p>
            <a:fld id="{A13004EE-4FF9-9446-9B37-DE6AA538E734}" type="slidenum">
              <a:rPr lang="da-DK" smtClean="0"/>
              <a:t>‹nr.›</a:t>
            </a:fld>
            <a:endParaRPr lang="da-DK"/>
          </a:p>
        </p:txBody>
      </p:sp>
    </p:spTree>
    <p:extLst>
      <p:ext uri="{BB962C8B-B14F-4D97-AF65-F5344CB8AC3E}">
        <p14:creationId xmlns:p14="http://schemas.microsoft.com/office/powerpoint/2010/main" val="1491939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9060B-D90D-EB43-94CD-CD0DDA61F20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D6E48220-7472-514B-9D1A-6882E73B4E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71126659-88FC-3B4A-AA9E-7D0921A8B4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9A29DB89-5EAD-D04A-99C7-87DCDF69F2A9}"/>
              </a:ext>
            </a:extLst>
          </p:cNvPr>
          <p:cNvSpPr>
            <a:spLocks noGrp="1"/>
          </p:cNvSpPr>
          <p:nvPr>
            <p:ph type="dt" sz="half" idx="10"/>
          </p:nvPr>
        </p:nvSpPr>
        <p:spPr>
          <a:xfrm>
            <a:off x="838200" y="6356350"/>
            <a:ext cx="2743200" cy="365125"/>
          </a:xfrm>
          <a:prstGeom prst="rect">
            <a:avLst/>
          </a:prstGeom>
        </p:spPr>
        <p:txBody>
          <a:bodyPr/>
          <a:lstStyle/>
          <a:p>
            <a:fld id="{06E8313E-33C4-5B4D-A1D5-08B4DC9621BA}" type="datetimeFigureOut">
              <a:rPr lang="da-DK" smtClean="0"/>
              <a:t>28-11-2022</a:t>
            </a:fld>
            <a:endParaRPr lang="da-DK"/>
          </a:p>
        </p:txBody>
      </p:sp>
      <p:sp>
        <p:nvSpPr>
          <p:cNvPr id="6" name="Pladsholder til sidefod 5">
            <a:extLst>
              <a:ext uri="{FF2B5EF4-FFF2-40B4-BE49-F238E27FC236}">
                <a16:creationId xmlns:a16="http://schemas.microsoft.com/office/drawing/2014/main" id="{4F5DAFE3-9FCA-0643-8C00-7EEB573E949D}"/>
              </a:ext>
            </a:extLst>
          </p:cNvPr>
          <p:cNvSpPr>
            <a:spLocks noGrp="1"/>
          </p:cNvSpPr>
          <p:nvPr>
            <p:ph type="ftr" sz="quarter" idx="11"/>
          </p:nvPr>
        </p:nvSpPr>
        <p:spPr>
          <a:xfrm>
            <a:off x="4038600" y="6356350"/>
            <a:ext cx="4114800" cy="365125"/>
          </a:xfrm>
          <a:prstGeom prst="rect">
            <a:avLst/>
          </a:prstGeom>
        </p:spPr>
        <p:txBody>
          <a:bodyPr/>
          <a:lstStyle/>
          <a:p>
            <a:endParaRPr lang="da-DK"/>
          </a:p>
        </p:txBody>
      </p:sp>
      <p:sp>
        <p:nvSpPr>
          <p:cNvPr id="7" name="Pladsholder til slidenummer 6">
            <a:extLst>
              <a:ext uri="{FF2B5EF4-FFF2-40B4-BE49-F238E27FC236}">
                <a16:creationId xmlns:a16="http://schemas.microsoft.com/office/drawing/2014/main" id="{C1FDBEBE-25C5-A648-ACC4-FF3C77518F55}"/>
              </a:ext>
            </a:extLst>
          </p:cNvPr>
          <p:cNvSpPr>
            <a:spLocks noGrp="1"/>
          </p:cNvSpPr>
          <p:nvPr>
            <p:ph type="sldNum" sz="quarter" idx="12"/>
          </p:nvPr>
        </p:nvSpPr>
        <p:spPr>
          <a:xfrm>
            <a:off x="8610600" y="6356350"/>
            <a:ext cx="2743200" cy="365125"/>
          </a:xfrm>
          <a:prstGeom prst="rect">
            <a:avLst/>
          </a:prstGeom>
        </p:spPr>
        <p:txBody>
          <a:bodyPr/>
          <a:lstStyle/>
          <a:p>
            <a:fld id="{A13004EE-4FF9-9446-9B37-DE6AA538E734}" type="slidenum">
              <a:rPr lang="da-DK" smtClean="0"/>
              <a:t>‹nr.›</a:t>
            </a:fld>
            <a:endParaRPr lang="da-DK"/>
          </a:p>
        </p:txBody>
      </p:sp>
    </p:spTree>
    <p:extLst>
      <p:ext uri="{BB962C8B-B14F-4D97-AF65-F5344CB8AC3E}">
        <p14:creationId xmlns:p14="http://schemas.microsoft.com/office/powerpoint/2010/main" val="63508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D017AC-7B37-C349-9550-A08B1446131F}"/>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7F6BC877-32FC-A145-9C16-F31777022A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7CDA483E-80D0-D243-BD22-DB991716D7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05BF232-A614-FD4F-8190-E02E5B315E62}"/>
              </a:ext>
            </a:extLst>
          </p:cNvPr>
          <p:cNvSpPr>
            <a:spLocks noGrp="1"/>
          </p:cNvSpPr>
          <p:nvPr>
            <p:ph type="dt" sz="half" idx="10"/>
          </p:nvPr>
        </p:nvSpPr>
        <p:spPr>
          <a:xfrm>
            <a:off x="838200" y="6356350"/>
            <a:ext cx="2743200" cy="365125"/>
          </a:xfrm>
          <a:prstGeom prst="rect">
            <a:avLst/>
          </a:prstGeom>
        </p:spPr>
        <p:txBody>
          <a:bodyPr/>
          <a:lstStyle/>
          <a:p>
            <a:fld id="{06E8313E-33C4-5B4D-A1D5-08B4DC9621BA}" type="datetimeFigureOut">
              <a:rPr lang="da-DK" smtClean="0"/>
              <a:t>28-11-2022</a:t>
            </a:fld>
            <a:endParaRPr lang="da-DK"/>
          </a:p>
        </p:txBody>
      </p:sp>
      <p:sp>
        <p:nvSpPr>
          <p:cNvPr id="6" name="Pladsholder til sidefod 5">
            <a:extLst>
              <a:ext uri="{FF2B5EF4-FFF2-40B4-BE49-F238E27FC236}">
                <a16:creationId xmlns:a16="http://schemas.microsoft.com/office/drawing/2014/main" id="{CE4E5EB3-37BE-5B40-BAA7-02C2358F8FB9}"/>
              </a:ext>
            </a:extLst>
          </p:cNvPr>
          <p:cNvSpPr>
            <a:spLocks noGrp="1"/>
          </p:cNvSpPr>
          <p:nvPr>
            <p:ph type="ftr" sz="quarter" idx="11"/>
          </p:nvPr>
        </p:nvSpPr>
        <p:spPr>
          <a:xfrm>
            <a:off x="4038600" y="6356350"/>
            <a:ext cx="4114800" cy="365125"/>
          </a:xfrm>
          <a:prstGeom prst="rect">
            <a:avLst/>
          </a:prstGeom>
        </p:spPr>
        <p:txBody>
          <a:bodyPr/>
          <a:lstStyle/>
          <a:p>
            <a:endParaRPr lang="da-DK"/>
          </a:p>
        </p:txBody>
      </p:sp>
      <p:sp>
        <p:nvSpPr>
          <p:cNvPr id="7" name="Pladsholder til slidenummer 6">
            <a:extLst>
              <a:ext uri="{FF2B5EF4-FFF2-40B4-BE49-F238E27FC236}">
                <a16:creationId xmlns:a16="http://schemas.microsoft.com/office/drawing/2014/main" id="{727EAE70-A09D-3843-8D37-9B2CC4BF14A7}"/>
              </a:ext>
            </a:extLst>
          </p:cNvPr>
          <p:cNvSpPr>
            <a:spLocks noGrp="1"/>
          </p:cNvSpPr>
          <p:nvPr>
            <p:ph type="sldNum" sz="quarter" idx="12"/>
          </p:nvPr>
        </p:nvSpPr>
        <p:spPr>
          <a:xfrm>
            <a:off x="8610600" y="6356350"/>
            <a:ext cx="2743200" cy="365125"/>
          </a:xfrm>
          <a:prstGeom prst="rect">
            <a:avLst/>
          </a:prstGeom>
        </p:spPr>
        <p:txBody>
          <a:bodyPr/>
          <a:lstStyle/>
          <a:p>
            <a:fld id="{A13004EE-4FF9-9446-9B37-DE6AA538E734}" type="slidenum">
              <a:rPr lang="da-DK" smtClean="0"/>
              <a:t>‹nr.›</a:t>
            </a:fld>
            <a:endParaRPr lang="da-DK"/>
          </a:p>
        </p:txBody>
      </p:sp>
    </p:spTree>
    <p:extLst>
      <p:ext uri="{BB962C8B-B14F-4D97-AF65-F5344CB8AC3E}">
        <p14:creationId xmlns:p14="http://schemas.microsoft.com/office/powerpoint/2010/main" val="204930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Billede 7">
            <a:extLst>
              <a:ext uri="{FF2B5EF4-FFF2-40B4-BE49-F238E27FC236}">
                <a16:creationId xmlns:a16="http://schemas.microsoft.com/office/drawing/2014/main" id="{D4062467-0F4A-604B-8AAA-454F7953537C}"/>
              </a:ext>
            </a:extLst>
          </p:cNvPr>
          <p:cNvPicPr>
            <a:picLocks noChangeAspect="1"/>
          </p:cNvPicPr>
          <p:nvPr userDrawn="1"/>
        </p:nvPicPr>
        <p:blipFill>
          <a:blip r:embed="rId13"/>
          <a:stretch>
            <a:fillRect/>
          </a:stretch>
        </p:blipFill>
        <p:spPr>
          <a:xfrm>
            <a:off x="0" y="0"/>
            <a:ext cx="12192000" cy="6858000"/>
          </a:xfrm>
          <a:prstGeom prst="rect">
            <a:avLst/>
          </a:prstGeom>
        </p:spPr>
      </p:pic>
      <p:sp>
        <p:nvSpPr>
          <p:cNvPr id="2" name="Pladsholder til titel 1">
            <a:extLst>
              <a:ext uri="{FF2B5EF4-FFF2-40B4-BE49-F238E27FC236}">
                <a16:creationId xmlns:a16="http://schemas.microsoft.com/office/drawing/2014/main" id="{EF80B641-18E5-EA4F-8CAC-3BE74FB555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D39F480A-1088-AC4A-88CF-1F03FC784C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pic>
        <p:nvPicPr>
          <p:cNvPr id="10" name="Billede 9">
            <a:extLst>
              <a:ext uri="{FF2B5EF4-FFF2-40B4-BE49-F238E27FC236}">
                <a16:creationId xmlns:a16="http://schemas.microsoft.com/office/drawing/2014/main" id="{B95BF17D-9B76-134D-96A3-7A488755D045}"/>
              </a:ext>
            </a:extLst>
          </p:cNvPr>
          <p:cNvPicPr>
            <a:picLocks noChangeAspect="1"/>
          </p:cNvPicPr>
          <p:nvPr userDrawn="1"/>
        </p:nvPicPr>
        <p:blipFill>
          <a:blip r:embed="rId14"/>
          <a:stretch>
            <a:fillRect/>
          </a:stretch>
        </p:blipFill>
        <p:spPr>
          <a:xfrm>
            <a:off x="9837166" y="5920103"/>
            <a:ext cx="1874443" cy="598339"/>
          </a:xfrm>
          <a:prstGeom prst="rect">
            <a:avLst/>
          </a:prstGeom>
        </p:spPr>
      </p:pic>
    </p:spTree>
    <p:extLst>
      <p:ext uri="{BB962C8B-B14F-4D97-AF65-F5344CB8AC3E}">
        <p14:creationId xmlns:p14="http://schemas.microsoft.com/office/powerpoint/2010/main" val="923352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CFA57B-2A60-D44E-A1CA-E7915658E536}"/>
              </a:ext>
            </a:extLst>
          </p:cNvPr>
          <p:cNvSpPr>
            <a:spLocks noGrp="1"/>
          </p:cNvSpPr>
          <p:nvPr>
            <p:ph type="ctrTitle"/>
          </p:nvPr>
        </p:nvSpPr>
        <p:spPr/>
        <p:txBody>
          <a:bodyPr/>
          <a:lstStyle/>
          <a:p>
            <a:endParaRPr lang="da-DK"/>
          </a:p>
        </p:txBody>
      </p:sp>
      <p:sp>
        <p:nvSpPr>
          <p:cNvPr id="3" name="Undertitel 2">
            <a:extLst>
              <a:ext uri="{FF2B5EF4-FFF2-40B4-BE49-F238E27FC236}">
                <a16:creationId xmlns:a16="http://schemas.microsoft.com/office/drawing/2014/main" id="{89F9800B-8FD8-B74E-8C84-CC20BD0E4C40}"/>
              </a:ext>
            </a:extLst>
          </p:cNvPr>
          <p:cNvSpPr>
            <a:spLocks noGrp="1"/>
          </p:cNvSpPr>
          <p:nvPr>
            <p:ph type="subTitle" idx="1"/>
          </p:nvPr>
        </p:nvSpPr>
        <p:spPr/>
        <p:txBody>
          <a:bodyPr/>
          <a:lstStyle/>
          <a:p>
            <a:endParaRPr lang="da-DK"/>
          </a:p>
        </p:txBody>
      </p:sp>
      <p:pic>
        <p:nvPicPr>
          <p:cNvPr id="4" name="Billede 3">
            <a:extLst>
              <a:ext uri="{FF2B5EF4-FFF2-40B4-BE49-F238E27FC236}">
                <a16:creationId xmlns:a16="http://schemas.microsoft.com/office/drawing/2014/main" id="{A4855921-39DB-1446-A1C8-93F08D44C20E}"/>
              </a:ext>
            </a:extLst>
          </p:cNvPr>
          <p:cNvPicPr>
            <a:picLocks noChangeAspect="1"/>
          </p:cNvPicPr>
          <p:nvPr/>
        </p:nvPicPr>
        <p:blipFill>
          <a:blip r:embed="rId2"/>
          <a:stretch>
            <a:fillRect/>
          </a:stretch>
        </p:blipFill>
        <p:spPr>
          <a:xfrm>
            <a:off x="0" y="-3496"/>
            <a:ext cx="12192000" cy="6858000"/>
          </a:xfrm>
          <a:prstGeom prst="rect">
            <a:avLst/>
          </a:prstGeom>
        </p:spPr>
      </p:pic>
      <p:pic>
        <p:nvPicPr>
          <p:cNvPr id="6" name="Billede 5">
            <a:extLst>
              <a:ext uri="{FF2B5EF4-FFF2-40B4-BE49-F238E27FC236}">
                <a16:creationId xmlns:a16="http://schemas.microsoft.com/office/drawing/2014/main" id="{2D7E8E2D-2A32-ED4C-9CD3-29BAFD5E77A4}"/>
              </a:ext>
            </a:extLst>
          </p:cNvPr>
          <p:cNvPicPr>
            <a:picLocks noChangeAspect="1"/>
          </p:cNvPicPr>
          <p:nvPr/>
        </p:nvPicPr>
        <p:blipFill>
          <a:blip r:embed="rId3"/>
          <a:stretch>
            <a:fillRect/>
          </a:stretch>
        </p:blipFill>
        <p:spPr>
          <a:xfrm>
            <a:off x="9467649" y="5735637"/>
            <a:ext cx="2400702" cy="766326"/>
          </a:xfrm>
          <a:prstGeom prst="rect">
            <a:avLst/>
          </a:prstGeom>
        </p:spPr>
      </p:pic>
      <p:sp>
        <p:nvSpPr>
          <p:cNvPr id="7" name="Titel 1">
            <a:extLst>
              <a:ext uri="{FF2B5EF4-FFF2-40B4-BE49-F238E27FC236}">
                <a16:creationId xmlns:a16="http://schemas.microsoft.com/office/drawing/2014/main" id="{624B7240-01C6-4744-BE56-22FD54DB9921}"/>
              </a:ext>
            </a:extLst>
          </p:cNvPr>
          <p:cNvSpPr txBox="1">
            <a:spLocks/>
          </p:cNvSpPr>
          <p:nvPr/>
        </p:nvSpPr>
        <p:spPr>
          <a:xfrm>
            <a:off x="532087" y="390079"/>
            <a:ext cx="10515600" cy="97746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a-DK" sz="3400" b="1" dirty="0">
                <a:solidFill>
                  <a:schemeClr val="bg1"/>
                </a:solidFill>
                <a:latin typeface="Zen Maru Gothic" pitchFamily="2" charset="-128"/>
                <a:ea typeface="Zen Maru Gothic" pitchFamily="2" charset="-128"/>
              </a:rPr>
              <a:t>Sammen kan vi skabe større lighed i sundhed</a:t>
            </a:r>
          </a:p>
        </p:txBody>
      </p:sp>
      <p:sp>
        <p:nvSpPr>
          <p:cNvPr id="8" name="Titel 1">
            <a:extLst>
              <a:ext uri="{FF2B5EF4-FFF2-40B4-BE49-F238E27FC236}">
                <a16:creationId xmlns:a16="http://schemas.microsoft.com/office/drawing/2014/main" id="{D797935C-06AE-2946-A425-CFF7FFD8C94B}"/>
              </a:ext>
            </a:extLst>
          </p:cNvPr>
          <p:cNvSpPr txBox="1">
            <a:spLocks/>
          </p:cNvSpPr>
          <p:nvPr/>
        </p:nvSpPr>
        <p:spPr>
          <a:xfrm>
            <a:off x="532086" y="1502285"/>
            <a:ext cx="10135913" cy="5134997"/>
          </a:xfrm>
          <a:prstGeom prst="rect">
            <a:avLst/>
          </a:prstGeom>
        </p:spPr>
        <p:txBody>
          <a:bodyPr vert="horz" lIns="91440" tIns="45720" rIns="91440" bIns="45720" rtlCol="0" anchor="t" anchorCtr="0">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a-DK" sz="1800" dirty="0">
                <a:solidFill>
                  <a:schemeClr val="bg1"/>
                </a:solidFill>
                <a:effectLst/>
                <a:latin typeface="Calibri" panose="020F0502020204030204" pitchFamily="34" charset="0"/>
                <a:ea typeface="Zen Maru Gothic Medium"/>
                <a:cs typeface="Times New Roman" panose="02020603050405020304" pitchFamily="18" charset="0"/>
              </a:rPr>
              <a:t>I Danmark er vi lige og har lige muligheder. Sådan tænker vi. Men når det kommer til social lighed i sundhed, er der stadig et stykke vej til målet. For selvom vi samlet set er blevet sundere og lever længere, er forskellene blevet større.</a:t>
            </a:r>
          </a:p>
          <a:p>
            <a:pPr algn="l"/>
            <a:r>
              <a:rPr lang="da-DK" sz="1800" dirty="0">
                <a:solidFill>
                  <a:schemeClr val="bg1"/>
                </a:solidFill>
                <a:effectLst/>
                <a:latin typeface="Calibri" panose="020F0502020204030204" pitchFamily="34" charset="0"/>
                <a:ea typeface="Zen Maru Gothic Medium"/>
                <a:cs typeface="Times New Roman" panose="02020603050405020304" pitchFamily="18" charset="0"/>
              </a:rPr>
              <a:t> </a:t>
            </a:r>
          </a:p>
          <a:p>
            <a:pPr algn="l"/>
            <a:r>
              <a:rPr lang="da-DK" sz="1800" dirty="0">
                <a:solidFill>
                  <a:schemeClr val="bg1"/>
                </a:solidFill>
                <a:effectLst/>
                <a:latin typeface="Calibri" panose="020F0502020204030204" pitchFamily="34" charset="0"/>
                <a:ea typeface="Zen Maru Gothic Medium"/>
                <a:cs typeface="Times New Roman" panose="02020603050405020304" pitchFamily="18" charset="0"/>
              </a:rPr>
              <a:t>Allerede før vi bliver født, er vores chancer for et godt og langt liv ulige og gennem livet vokser uligheden. For sundhed og levealder afhænger af, hvor du kommer fra, hvilken uddannelse du får, hvad du kommer til at arbejde med, og om du bor alene.</a:t>
            </a:r>
          </a:p>
          <a:p>
            <a:pPr algn="l"/>
            <a:r>
              <a:rPr lang="da-DK" sz="1800" dirty="0">
                <a:solidFill>
                  <a:schemeClr val="bg1"/>
                </a:solidFill>
                <a:effectLst/>
                <a:latin typeface="Calibri" panose="020F0502020204030204" pitchFamily="34" charset="0"/>
                <a:ea typeface="Zen Maru Gothic Medium"/>
                <a:cs typeface="Times New Roman" panose="02020603050405020304" pitchFamily="18" charset="0"/>
              </a:rPr>
              <a:t> </a:t>
            </a:r>
          </a:p>
          <a:p>
            <a:pPr algn="l"/>
            <a:r>
              <a:rPr lang="da-DK" sz="1800" dirty="0">
                <a:solidFill>
                  <a:schemeClr val="bg1"/>
                </a:solidFill>
                <a:effectLst/>
                <a:latin typeface="Calibri" panose="020F0502020204030204" pitchFamily="34" charset="0"/>
                <a:ea typeface="Zen Maru Gothic Medium"/>
                <a:cs typeface="Times New Roman" panose="02020603050405020304" pitchFamily="18" charset="0"/>
              </a:rPr>
              <a:t>Social ulighed i sundhed, at det ikke er alle, der får lige meget gavn af de store fremskridt, vi ser på sundhedsområdet. Personer med </a:t>
            </a:r>
            <a:r>
              <a:rPr lang="da-DK" sz="1800" dirty="0">
                <a:solidFill>
                  <a:schemeClr val="bg1"/>
                </a:solidFill>
                <a:latin typeface="Calibri" panose="020F0502020204030204" pitchFamily="34" charset="0"/>
                <a:ea typeface="Zen Maru Gothic Medium"/>
                <a:cs typeface="Times New Roman" panose="02020603050405020304" pitchFamily="18" charset="0"/>
              </a:rPr>
              <a:t>korte uddannelser</a:t>
            </a:r>
            <a:r>
              <a:rPr lang="da-DK" sz="1800" dirty="0">
                <a:solidFill>
                  <a:schemeClr val="bg1"/>
                </a:solidFill>
                <a:effectLst/>
                <a:latin typeface="Calibri" panose="020F0502020204030204" pitchFamily="34" charset="0"/>
                <a:ea typeface="Zen Maru Gothic Medium"/>
                <a:cs typeface="Times New Roman" panose="02020603050405020304" pitchFamily="18" charset="0"/>
              </a:rPr>
              <a:t>, en dårlig tilknytning til arbejdsmarkedet og lave indkomster bliver ikke kun oftere syge, deres sygdomme bliver også opdaget senere, og deres forløb er ofte mere komplekse.</a:t>
            </a:r>
          </a:p>
          <a:p>
            <a:pPr algn="l"/>
            <a:r>
              <a:rPr lang="da-DK" sz="1800" dirty="0">
                <a:solidFill>
                  <a:schemeClr val="bg1"/>
                </a:solidFill>
                <a:effectLst/>
                <a:latin typeface="Calibri" panose="020F0502020204030204" pitchFamily="34" charset="0"/>
                <a:ea typeface="Zen Maru Gothic Medium"/>
                <a:cs typeface="Times New Roman" panose="02020603050405020304" pitchFamily="18" charset="0"/>
              </a:rPr>
              <a:t> </a:t>
            </a:r>
          </a:p>
          <a:p>
            <a:pPr algn="l"/>
            <a:r>
              <a:rPr lang="da-DK" sz="1800" dirty="0">
                <a:solidFill>
                  <a:schemeClr val="bg1"/>
                </a:solidFill>
                <a:effectLst/>
                <a:latin typeface="Calibri" panose="020F0502020204030204" pitchFamily="34" charset="0"/>
                <a:ea typeface="Zen Maru Gothic Medium"/>
                <a:cs typeface="Times New Roman" panose="02020603050405020304" pitchFamily="18" charset="0"/>
              </a:rPr>
              <a:t>Vi bliver ikke lige sunde af at gøre lige meget for alle. Derfor skal vi både gøre mere og gå nye veje for at få flere med. Vi kan og skal bidrage til at mindske social ulighed i sundhed ved at arbejde på tværs af fagområder og ved at lave indsatser, der tager højde for vores forskellige udgangspunkter og behov. </a:t>
            </a:r>
          </a:p>
          <a:p>
            <a:pPr algn="l"/>
            <a:r>
              <a:rPr lang="da-DK" sz="1800" dirty="0">
                <a:solidFill>
                  <a:schemeClr val="bg1"/>
                </a:solidFill>
                <a:effectLst/>
                <a:latin typeface="Calibri" panose="020F0502020204030204" pitchFamily="34" charset="0"/>
                <a:ea typeface="Zen Maru Gothic Medium"/>
                <a:cs typeface="Times New Roman" panose="02020603050405020304" pitchFamily="18" charset="0"/>
              </a:rPr>
              <a:t> </a:t>
            </a:r>
          </a:p>
          <a:p>
            <a:pPr algn="l"/>
            <a:r>
              <a:rPr lang="da-DK" sz="1800" dirty="0">
                <a:solidFill>
                  <a:schemeClr val="bg1"/>
                </a:solidFill>
                <a:effectLst/>
                <a:latin typeface="Calibri" panose="020F0502020204030204" pitchFamily="34" charset="0"/>
                <a:ea typeface="Zen Maru Gothic Medium"/>
                <a:cs typeface="Times New Roman" panose="02020603050405020304" pitchFamily="18" charset="0"/>
              </a:rPr>
              <a:t>Vi kan mindske uligheden gennem et løft af hele befolkningens sundhed og forebyggelse inden for rygning, alkohol, kost, motion og trivsel. En sund start på barndommen, uddannelse, gode arbejdsforhold, aktive boligområder, idrætstilbud og sociale netværk er også en del af opskriften på et godt og langt liv. For bare at nævne nogle få indsatsområder.</a:t>
            </a:r>
          </a:p>
          <a:p>
            <a:pPr algn="l"/>
            <a:r>
              <a:rPr lang="da-DK" sz="1800" dirty="0">
                <a:solidFill>
                  <a:schemeClr val="bg1"/>
                </a:solidFill>
                <a:effectLst/>
                <a:latin typeface="Calibri" panose="020F0502020204030204" pitchFamily="34" charset="0"/>
                <a:ea typeface="Zen Maru Gothic Medium"/>
                <a:cs typeface="Times New Roman" panose="02020603050405020304" pitchFamily="18" charset="0"/>
              </a:rPr>
              <a:t> </a:t>
            </a:r>
          </a:p>
          <a:p>
            <a:pPr algn="l"/>
            <a:r>
              <a:rPr lang="da-DK" sz="1800" dirty="0">
                <a:solidFill>
                  <a:schemeClr val="bg1"/>
                </a:solidFill>
                <a:effectLst/>
                <a:latin typeface="Calibri" panose="020F0502020204030204" pitchFamily="34" charset="0"/>
                <a:ea typeface="Zen Maru Gothic Medium"/>
                <a:cs typeface="Times New Roman" panose="02020603050405020304" pitchFamily="18" charset="0"/>
              </a:rPr>
              <a:t>Det er ikke ligetil at skabe lighed i sundhed. Men det nytter at gøre noget, hvis vi sammen beslutter os for det. I Alliancen mod Social Ulighed i Sundhed er vi derfor mange organisationer med forskellige kompetencer og løsninger, der tilsammen gør en forskel, dér hvor vi kan.</a:t>
            </a:r>
          </a:p>
          <a:p>
            <a:pPr algn="l"/>
            <a:r>
              <a:rPr lang="da-DK" sz="1800" dirty="0">
                <a:solidFill>
                  <a:schemeClr val="bg1"/>
                </a:solidFill>
                <a:effectLst/>
                <a:latin typeface="Calibri" panose="020F0502020204030204" pitchFamily="34" charset="0"/>
                <a:ea typeface="Zen Maru Gothic Medium"/>
                <a:cs typeface="Times New Roman" panose="02020603050405020304" pitchFamily="18" charset="0"/>
              </a:rPr>
              <a:t> </a:t>
            </a:r>
          </a:p>
          <a:p>
            <a:pPr algn="l"/>
            <a:r>
              <a:rPr lang="da-DK" sz="1800" dirty="0">
                <a:solidFill>
                  <a:schemeClr val="bg1"/>
                </a:solidFill>
                <a:effectLst/>
                <a:latin typeface="Calibri" panose="020F0502020204030204" pitchFamily="34" charset="0"/>
                <a:ea typeface="Zen Maru Gothic Medium"/>
                <a:cs typeface="Times New Roman" panose="02020603050405020304" pitchFamily="18" charset="0"/>
              </a:rPr>
              <a:t>Ikke én indsats kan løse alt, men sammen gør de en forskel.</a:t>
            </a:r>
          </a:p>
          <a:p>
            <a:pPr algn="l"/>
            <a:r>
              <a:rPr lang="da-DK" sz="1800" dirty="0">
                <a:solidFill>
                  <a:schemeClr val="bg1"/>
                </a:solidFill>
                <a:effectLst/>
                <a:latin typeface="Calibri" panose="020F0502020204030204" pitchFamily="34" charset="0"/>
                <a:ea typeface="Zen Maru Gothic Medium"/>
                <a:cs typeface="Times New Roman" panose="02020603050405020304" pitchFamily="18" charset="0"/>
              </a:rPr>
              <a:t> </a:t>
            </a:r>
          </a:p>
          <a:p>
            <a:pPr algn="l"/>
            <a:r>
              <a:rPr lang="da-DK" sz="1800" dirty="0">
                <a:solidFill>
                  <a:schemeClr val="bg1"/>
                </a:solidFill>
                <a:effectLst/>
                <a:latin typeface="Calibri" panose="020F0502020204030204" pitchFamily="34" charset="0"/>
                <a:ea typeface="Zen Maru Gothic Medium"/>
                <a:cs typeface="Times New Roman" panose="02020603050405020304" pitchFamily="18" charset="0"/>
              </a:rPr>
              <a:t>Bliv en del af alliancen og vær med til at skabe større social lighed i sundhed.</a:t>
            </a:r>
          </a:p>
          <a:p>
            <a:pPr algn="l"/>
            <a:endParaRPr lang="da-DK" sz="3000" dirty="0">
              <a:solidFill>
                <a:schemeClr val="bg1"/>
              </a:solidFill>
              <a:latin typeface="Zen Maru Gothic Medium" pitchFamily="2" charset="-128"/>
              <a:ea typeface="Zen Maru Gothic Medium" pitchFamily="2" charset="-128"/>
            </a:endParaRPr>
          </a:p>
        </p:txBody>
      </p:sp>
      <p:sp>
        <p:nvSpPr>
          <p:cNvPr id="9" name="Tekstfelt 8">
            <a:extLst>
              <a:ext uri="{FF2B5EF4-FFF2-40B4-BE49-F238E27FC236}">
                <a16:creationId xmlns:a16="http://schemas.microsoft.com/office/drawing/2014/main" id="{D23E9865-07A2-8F45-10FB-51E141450A43}"/>
              </a:ext>
            </a:extLst>
          </p:cNvPr>
          <p:cNvSpPr txBox="1"/>
          <p:nvPr/>
        </p:nvSpPr>
        <p:spPr>
          <a:xfrm>
            <a:off x="532087" y="557987"/>
            <a:ext cx="6203730" cy="292388"/>
          </a:xfrm>
          <a:prstGeom prst="rect">
            <a:avLst/>
          </a:prstGeom>
          <a:noFill/>
        </p:spPr>
        <p:txBody>
          <a:bodyPr wrap="square">
            <a:spAutoFit/>
          </a:bodyPr>
          <a:lstStyle/>
          <a:p>
            <a:r>
              <a:rPr lang="da-DK" sz="13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Alliancen mod Social Ulighed i Sundheds kernefortælling</a:t>
            </a:r>
            <a:endParaRPr lang="da-DK" sz="13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6501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A4CE83-F014-404F-9B3D-F0A89949EC9F}"/>
              </a:ext>
            </a:extLst>
          </p:cNvPr>
          <p:cNvSpPr>
            <a:spLocks noGrp="1"/>
          </p:cNvSpPr>
          <p:nvPr>
            <p:ph type="title"/>
          </p:nvPr>
        </p:nvSpPr>
        <p:spPr>
          <a:xfrm>
            <a:off x="838200" y="365125"/>
            <a:ext cx="9913883" cy="1325563"/>
          </a:xfrm>
        </p:spPr>
        <p:txBody>
          <a:bodyPr>
            <a:normAutofit/>
          </a:bodyPr>
          <a:lstStyle/>
          <a:p>
            <a:pPr algn="l"/>
            <a:r>
              <a:rPr lang="da-DK" sz="3400" b="1" dirty="0">
                <a:solidFill>
                  <a:schemeClr val="tx2"/>
                </a:solidFill>
                <a:latin typeface="Zen Maru Gothic" pitchFamily="2" charset="-128"/>
                <a:ea typeface="Zen Maru Gothic" pitchFamily="2" charset="-128"/>
              </a:rPr>
              <a:t>Sammen kan vi skabe større lighed i sundhed</a:t>
            </a:r>
            <a:endParaRPr lang="da-DK" sz="3400" b="1" dirty="0">
              <a:latin typeface="Zen Maru Gothic" pitchFamily="2" charset="-128"/>
              <a:ea typeface="Zen Maru Gothic" pitchFamily="2" charset="-128"/>
            </a:endParaRPr>
          </a:p>
        </p:txBody>
      </p:sp>
      <p:sp>
        <p:nvSpPr>
          <p:cNvPr id="5" name="Titel 1">
            <a:extLst>
              <a:ext uri="{FF2B5EF4-FFF2-40B4-BE49-F238E27FC236}">
                <a16:creationId xmlns:a16="http://schemas.microsoft.com/office/drawing/2014/main" id="{7B903B95-ECEB-7920-03D6-37A36DF8C0CF}"/>
              </a:ext>
            </a:extLst>
          </p:cNvPr>
          <p:cNvSpPr txBox="1">
            <a:spLocks/>
          </p:cNvSpPr>
          <p:nvPr/>
        </p:nvSpPr>
        <p:spPr>
          <a:xfrm>
            <a:off x="838200" y="1377420"/>
            <a:ext cx="10323786" cy="5291393"/>
          </a:xfrm>
          <a:prstGeom prst="rect">
            <a:avLst/>
          </a:prstGeom>
        </p:spPr>
        <p:txBody>
          <a:bodyPr vert="horz" lIns="91440" tIns="45720" rIns="91440" bIns="45720" rtlCol="0" anchor="t" anchorCtr="0">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20000"/>
              </a:lnSpc>
            </a:pPr>
            <a:r>
              <a:rPr lang="da-DK" sz="2500" dirty="0">
                <a:effectLst/>
                <a:latin typeface="Calibri" panose="020F0502020204030204" pitchFamily="34" charset="0"/>
                <a:ea typeface="Zen Maru Gothic Medium"/>
                <a:cs typeface="Times New Roman" panose="02020603050405020304" pitchFamily="18" charset="0"/>
              </a:rPr>
              <a:t>I Danmark er vi lige og har lige muligheder. Sådan tænker vi. Men når det kommer til social lighed i sundhed, er der stadig et stykke vej til målet. For selvom vi samlet set er blevet sundere og lever længere, er forskellene blevet større.</a:t>
            </a:r>
          </a:p>
          <a:p>
            <a:pPr algn="l">
              <a:lnSpc>
                <a:spcPct val="120000"/>
              </a:lnSpc>
            </a:pPr>
            <a:r>
              <a:rPr lang="da-DK" sz="2500" dirty="0">
                <a:effectLst/>
                <a:latin typeface="Calibri" panose="020F0502020204030204" pitchFamily="34" charset="0"/>
                <a:ea typeface="Zen Maru Gothic Medium"/>
                <a:cs typeface="Times New Roman" panose="02020603050405020304" pitchFamily="18" charset="0"/>
              </a:rPr>
              <a:t> </a:t>
            </a:r>
          </a:p>
          <a:p>
            <a:pPr algn="l">
              <a:lnSpc>
                <a:spcPct val="120000"/>
              </a:lnSpc>
            </a:pPr>
            <a:r>
              <a:rPr lang="da-DK" sz="2500" dirty="0">
                <a:effectLst/>
                <a:latin typeface="Calibri" panose="020F0502020204030204" pitchFamily="34" charset="0"/>
                <a:ea typeface="Zen Maru Gothic Medium"/>
                <a:cs typeface="Times New Roman" panose="02020603050405020304" pitchFamily="18" charset="0"/>
              </a:rPr>
              <a:t>Allerede før vi bliver født, er vores chancer for et godt og langt liv ulige og gennem livet vokser uligheden. For sundhed og levealder afhænger af, hvor du kommer fra, hvilken uddannelse du får, hvad du kommer til at arbejde med, og om du bor alene.</a:t>
            </a:r>
          </a:p>
          <a:p>
            <a:pPr algn="l">
              <a:lnSpc>
                <a:spcPct val="120000"/>
              </a:lnSpc>
            </a:pPr>
            <a:r>
              <a:rPr lang="da-DK" sz="2500" dirty="0">
                <a:effectLst/>
                <a:latin typeface="Calibri" panose="020F0502020204030204" pitchFamily="34" charset="0"/>
                <a:ea typeface="Zen Maru Gothic Medium"/>
                <a:cs typeface="Times New Roman" panose="02020603050405020304" pitchFamily="18" charset="0"/>
              </a:rPr>
              <a:t> </a:t>
            </a:r>
          </a:p>
          <a:p>
            <a:pPr algn="l">
              <a:lnSpc>
                <a:spcPct val="120000"/>
              </a:lnSpc>
            </a:pPr>
            <a:r>
              <a:rPr lang="da-DK" sz="2500" dirty="0">
                <a:effectLst/>
                <a:latin typeface="Calibri" panose="020F0502020204030204" pitchFamily="34" charset="0"/>
                <a:ea typeface="Zen Maru Gothic Medium"/>
                <a:cs typeface="Times New Roman" panose="02020603050405020304" pitchFamily="18" charset="0"/>
              </a:rPr>
              <a:t>Social ulighed i sundhed betyder, at det ikke er alle, der får lige meget gavn af de store fremskridt, vi ser på sundhedsområdet. Personer med korte uddannelser, en dårlig tilknytning til arbejdsmarkedet og lave indkomster bliver ikke kun oftere syge, deres sygdomme bliver også opdaget senere, og deres forløb er ofte mere komplekse.</a:t>
            </a:r>
          </a:p>
          <a:p>
            <a:pPr algn="l">
              <a:lnSpc>
                <a:spcPct val="120000"/>
              </a:lnSpc>
            </a:pPr>
            <a:r>
              <a:rPr lang="da-DK" sz="2500" dirty="0">
                <a:effectLst/>
                <a:latin typeface="Calibri" panose="020F0502020204030204" pitchFamily="34" charset="0"/>
                <a:ea typeface="Zen Maru Gothic Medium"/>
                <a:cs typeface="Times New Roman" panose="02020603050405020304" pitchFamily="18" charset="0"/>
              </a:rPr>
              <a:t> </a:t>
            </a:r>
          </a:p>
          <a:p>
            <a:pPr algn="l">
              <a:lnSpc>
                <a:spcPct val="120000"/>
              </a:lnSpc>
            </a:pPr>
            <a:r>
              <a:rPr lang="da-DK" sz="2500" dirty="0">
                <a:effectLst/>
                <a:latin typeface="Calibri" panose="020F0502020204030204" pitchFamily="34" charset="0"/>
                <a:ea typeface="Zen Maru Gothic Medium"/>
                <a:cs typeface="Times New Roman" panose="02020603050405020304" pitchFamily="18" charset="0"/>
              </a:rPr>
              <a:t>Vi bliver ikke lige sunde af at gøre lige meget for alle. Derfor skal vi både gøre mere og gå nye veje for at få flere med. Vi kan og skal bidrage til at mindske social ulighed i sundhed ved at arbejde på tværs af fagområder og ved at lave indsatser, der tager højde for vores forskellige udgangspunkter og behov. </a:t>
            </a:r>
          </a:p>
          <a:p>
            <a:pPr algn="l">
              <a:lnSpc>
                <a:spcPct val="120000"/>
              </a:lnSpc>
            </a:pPr>
            <a:r>
              <a:rPr lang="da-DK" sz="2500" dirty="0">
                <a:effectLst/>
                <a:latin typeface="Calibri" panose="020F0502020204030204" pitchFamily="34" charset="0"/>
                <a:ea typeface="Zen Maru Gothic Medium"/>
                <a:cs typeface="Times New Roman" panose="02020603050405020304" pitchFamily="18" charset="0"/>
              </a:rPr>
              <a:t> </a:t>
            </a:r>
          </a:p>
          <a:p>
            <a:pPr algn="l">
              <a:lnSpc>
                <a:spcPct val="120000"/>
              </a:lnSpc>
            </a:pPr>
            <a:r>
              <a:rPr lang="da-DK" sz="2500" dirty="0">
                <a:effectLst/>
                <a:latin typeface="Calibri" panose="020F0502020204030204" pitchFamily="34" charset="0"/>
                <a:ea typeface="Zen Maru Gothic Medium"/>
                <a:cs typeface="Times New Roman" panose="02020603050405020304" pitchFamily="18" charset="0"/>
              </a:rPr>
              <a:t>Vi kan mindske uligheden gennem et løft af hele befolkningens sundhed og forebyggelse inden for rygning, alkohol, kost, motion og trivsel. En sund start på barndommen, uddannelse, gode arbejdsforhold, aktive boligområder, idrætstilbud og sociale netværk er også en del af opskriften på et godt og langt liv. For bare at nævne nogle få indsatsområder.</a:t>
            </a:r>
          </a:p>
          <a:p>
            <a:pPr algn="l">
              <a:lnSpc>
                <a:spcPct val="120000"/>
              </a:lnSpc>
            </a:pPr>
            <a:r>
              <a:rPr lang="da-DK" sz="2500" dirty="0">
                <a:effectLst/>
                <a:latin typeface="Calibri" panose="020F0502020204030204" pitchFamily="34" charset="0"/>
                <a:ea typeface="Zen Maru Gothic Medium"/>
                <a:cs typeface="Times New Roman" panose="02020603050405020304" pitchFamily="18" charset="0"/>
              </a:rPr>
              <a:t> </a:t>
            </a:r>
          </a:p>
          <a:p>
            <a:pPr algn="l">
              <a:lnSpc>
                <a:spcPct val="120000"/>
              </a:lnSpc>
            </a:pPr>
            <a:r>
              <a:rPr lang="da-DK" sz="2500" dirty="0">
                <a:effectLst/>
                <a:latin typeface="Calibri" panose="020F0502020204030204" pitchFamily="34" charset="0"/>
                <a:ea typeface="Zen Maru Gothic Medium"/>
                <a:cs typeface="Times New Roman" panose="02020603050405020304" pitchFamily="18" charset="0"/>
              </a:rPr>
              <a:t>Det er ikke ligetil at skabe lighed i sundhed. Men det nytter at gøre noget, hvis vi sammen beslutter os for det. I Alliancen mod Social Ulighed i Sundhed er vi derfor mange organisationer med forskellige kompetencer og løsninger, der tilsammen gør en forskel, dér hvor vi kan.</a:t>
            </a:r>
          </a:p>
          <a:p>
            <a:pPr algn="l">
              <a:lnSpc>
                <a:spcPct val="120000"/>
              </a:lnSpc>
            </a:pPr>
            <a:r>
              <a:rPr lang="da-DK" sz="2500" dirty="0">
                <a:effectLst/>
                <a:latin typeface="Calibri" panose="020F0502020204030204" pitchFamily="34" charset="0"/>
                <a:ea typeface="Zen Maru Gothic Medium"/>
                <a:cs typeface="Times New Roman" panose="02020603050405020304" pitchFamily="18" charset="0"/>
              </a:rPr>
              <a:t> </a:t>
            </a:r>
          </a:p>
          <a:p>
            <a:pPr algn="l">
              <a:lnSpc>
                <a:spcPct val="120000"/>
              </a:lnSpc>
            </a:pPr>
            <a:r>
              <a:rPr lang="da-DK" sz="2500" dirty="0">
                <a:effectLst/>
                <a:latin typeface="Calibri" panose="020F0502020204030204" pitchFamily="34" charset="0"/>
                <a:ea typeface="Zen Maru Gothic Medium"/>
                <a:cs typeface="Times New Roman" panose="02020603050405020304" pitchFamily="18" charset="0"/>
              </a:rPr>
              <a:t>Ikke én indsats kan løse alt, men sammen gør de en forskel.</a:t>
            </a:r>
          </a:p>
          <a:p>
            <a:pPr algn="l">
              <a:lnSpc>
                <a:spcPct val="120000"/>
              </a:lnSpc>
            </a:pPr>
            <a:r>
              <a:rPr lang="da-DK" sz="2500" dirty="0">
                <a:effectLst/>
                <a:latin typeface="Calibri" panose="020F0502020204030204" pitchFamily="34" charset="0"/>
                <a:ea typeface="Zen Maru Gothic Medium"/>
                <a:cs typeface="Times New Roman" panose="02020603050405020304" pitchFamily="18" charset="0"/>
              </a:rPr>
              <a:t> </a:t>
            </a:r>
          </a:p>
          <a:p>
            <a:pPr algn="l">
              <a:lnSpc>
                <a:spcPct val="120000"/>
              </a:lnSpc>
            </a:pPr>
            <a:r>
              <a:rPr lang="da-DK" sz="2500" dirty="0">
                <a:effectLst/>
                <a:latin typeface="Calibri" panose="020F0502020204030204" pitchFamily="34" charset="0"/>
                <a:ea typeface="Zen Maru Gothic Medium"/>
                <a:cs typeface="Times New Roman" panose="02020603050405020304" pitchFamily="18" charset="0"/>
              </a:rPr>
              <a:t>Bliv en del af alliancen og vær med til at skabe større social lighed i sundhed.</a:t>
            </a:r>
          </a:p>
          <a:p>
            <a:pPr algn="l"/>
            <a:endParaRPr lang="da-DK" sz="3000" dirty="0">
              <a:solidFill>
                <a:schemeClr val="bg1"/>
              </a:solidFill>
              <a:latin typeface="Zen Maru Gothic Medium" pitchFamily="2" charset="-128"/>
              <a:ea typeface="Zen Maru Gothic Medium" pitchFamily="2" charset="-128"/>
            </a:endParaRPr>
          </a:p>
        </p:txBody>
      </p:sp>
      <p:sp>
        <p:nvSpPr>
          <p:cNvPr id="8" name="Tekstfelt 7">
            <a:extLst>
              <a:ext uri="{FF2B5EF4-FFF2-40B4-BE49-F238E27FC236}">
                <a16:creationId xmlns:a16="http://schemas.microsoft.com/office/drawing/2014/main" id="{62A72655-907B-0D73-DE89-50C15A4521C4}"/>
              </a:ext>
            </a:extLst>
          </p:cNvPr>
          <p:cNvSpPr txBox="1"/>
          <p:nvPr/>
        </p:nvSpPr>
        <p:spPr>
          <a:xfrm>
            <a:off x="838200" y="411793"/>
            <a:ext cx="6203730" cy="292388"/>
          </a:xfrm>
          <a:prstGeom prst="rect">
            <a:avLst/>
          </a:prstGeom>
          <a:noFill/>
        </p:spPr>
        <p:txBody>
          <a:bodyPr wrap="square">
            <a:spAutoFit/>
          </a:bodyPr>
          <a:lstStyle/>
          <a:p>
            <a:r>
              <a:rPr lang="da-DK" sz="1300" i="1" dirty="0">
                <a:effectLst/>
                <a:latin typeface="Calibri" panose="020F0502020204030204" pitchFamily="34" charset="0"/>
                <a:ea typeface="Zen Maru Gothic"/>
                <a:cs typeface="Times New Roman" panose="02020603050405020304" pitchFamily="18" charset="0"/>
              </a:rPr>
              <a:t>Alliancen mod Social Ulighed i Sundheds kernefortælling</a:t>
            </a:r>
            <a:endParaRPr lang="da-DK" sz="1300" dirty="0">
              <a:effectLst/>
              <a:latin typeface="Calibri" panose="020F0502020204030204" pitchFamily="34" charset="0"/>
              <a:ea typeface="Zen Maru Gothic"/>
              <a:cs typeface="Times New Roman" panose="02020603050405020304" pitchFamily="18" charset="0"/>
            </a:endParaRPr>
          </a:p>
        </p:txBody>
      </p:sp>
    </p:spTree>
    <p:extLst>
      <p:ext uri="{BB962C8B-B14F-4D97-AF65-F5344CB8AC3E}">
        <p14:creationId xmlns:p14="http://schemas.microsoft.com/office/powerpoint/2010/main" val="394901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dsholder til indhold 4">
            <a:extLst>
              <a:ext uri="{FF2B5EF4-FFF2-40B4-BE49-F238E27FC236}">
                <a16:creationId xmlns:a16="http://schemas.microsoft.com/office/drawing/2014/main" id="{11DA7EC4-968B-4A47-90E6-8FF523C68587}"/>
              </a:ext>
            </a:extLst>
          </p:cNvPr>
          <p:cNvPicPr>
            <a:picLocks noGrp="1" noChangeAspect="1"/>
          </p:cNvPicPr>
          <p:nvPr>
            <p:ph idx="1"/>
          </p:nvPr>
        </p:nvPicPr>
        <p:blipFill>
          <a:blip r:embed="rId2"/>
          <a:stretch>
            <a:fillRect/>
          </a:stretch>
        </p:blipFill>
        <p:spPr>
          <a:xfrm>
            <a:off x="0" y="0"/>
            <a:ext cx="12192000" cy="6858000"/>
          </a:xfrm>
        </p:spPr>
      </p:pic>
      <p:sp>
        <p:nvSpPr>
          <p:cNvPr id="2" name="Titel 1">
            <a:extLst>
              <a:ext uri="{FF2B5EF4-FFF2-40B4-BE49-F238E27FC236}">
                <a16:creationId xmlns:a16="http://schemas.microsoft.com/office/drawing/2014/main" id="{0D16410A-6521-EA40-AD3D-0433672CFDF5}"/>
              </a:ext>
            </a:extLst>
          </p:cNvPr>
          <p:cNvSpPr>
            <a:spLocks noGrp="1"/>
          </p:cNvSpPr>
          <p:nvPr>
            <p:ph type="title"/>
          </p:nvPr>
        </p:nvSpPr>
        <p:spPr>
          <a:xfrm>
            <a:off x="1524000" y="830317"/>
            <a:ext cx="9291145" cy="5034455"/>
          </a:xfrm>
        </p:spPr>
        <p:txBody>
          <a:bodyPr>
            <a:normAutofit/>
          </a:bodyPr>
          <a:lstStyle/>
          <a:p>
            <a:pPr algn="ctr"/>
            <a:r>
              <a:rPr lang="da-DK" sz="6000" b="1" dirty="0">
                <a:solidFill>
                  <a:schemeClr val="tx2"/>
                </a:solidFill>
                <a:latin typeface="Zen Maru Gothic" pitchFamily="2" charset="-128"/>
                <a:ea typeface="Zen Maru Gothic" pitchFamily="2" charset="-128"/>
              </a:rPr>
              <a:t>” Vi bliver ikke lige sunde af at gøre lige meget for alle. ”</a:t>
            </a:r>
          </a:p>
        </p:txBody>
      </p:sp>
    </p:spTree>
    <p:extLst>
      <p:ext uri="{BB962C8B-B14F-4D97-AF65-F5344CB8AC3E}">
        <p14:creationId xmlns:p14="http://schemas.microsoft.com/office/powerpoint/2010/main" val="3076155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dsholder til indhold 4">
            <a:extLst>
              <a:ext uri="{FF2B5EF4-FFF2-40B4-BE49-F238E27FC236}">
                <a16:creationId xmlns:a16="http://schemas.microsoft.com/office/drawing/2014/main" id="{11DA7EC4-968B-4A47-90E6-8FF523C68587}"/>
              </a:ext>
            </a:extLst>
          </p:cNvPr>
          <p:cNvPicPr>
            <a:picLocks noGrp="1" noChangeAspect="1"/>
          </p:cNvPicPr>
          <p:nvPr>
            <p:ph idx="1"/>
          </p:nvPr>
        </p:nvPicPr>
        <p:blipFill>
          <a:blip r:embed="rId2"/>
          <a:stretch>
            <a:fillRect/>
          </a:stretch>
        </p:blipFill>
        <p:spPr>
          <a:xfrm>
            <a:off x="0" y="0"/>
            <a:ext cx="12192000" cy="6858000"/>
          </a:xfrm>
        </p:spPr>
      </p:pic>
      <p:sp>
        <p:nvSpPr>
          <p:cNvPr id="2" name="Titel 1">
            <a:extLst>
              <a:ext uri="{FF2B5EF4-FFF2-40B4-BE49-F238E27FC236}">
                <a16:creationId xmlns:a16="http://schemas.microsoft.com/office/drawing/2014/main" id="{0D16410A-6521-EA40-AD3D-0433672CFDF5}"/>
              </a:ext>
            </a:extLst>
          </p:cNvPr>
          <p:cNvSpPr>
            <a:spLocks noGrp="1"/>
          </p:cNvSpPr>
          <p:nvPr>
            <p:ph type="title"/>
          </p:nvPr>
        </p:nvSpPr>
        <p:spPr>
          <a:xfrm>
            <a:off x="1862958" y="830317"/>
            <a:ext cx="8466083" cy="5034455"/>
          </a:xfrm>
        </p:spPr>
        <p:txBody>
          <a:bodyPr>
            <a:normAutofit/>
          </a:bodyPr>
          <a:lstStyle/>
          <a:p>
            <a:pPr algn="ctr"/>
            <a:r>
              <a:rPr lang="da-DK" sz="3500" b="1" i="1" dirty="0">
                <a:solidFill>
                  <a:schemeClr val="tx2"/>
                </a:solidFill>
                <a:latin typeface="Zen Maru Gothic" pitchFamily="2" charset="-128"/>
                <a:ea typeface="Zen Maru Gothic" pitchFamily="2" charset="-128"/>
              </a:rPr>
              <a:t>”Det er ikke ligetil at skabe lighed i sundhed. Men det nytter at gøre noget, hvis vi sammen beslutter os for det.”</a:t>
            </a:r>
          </a:p>
        </p:txBody>
      </p:sp>
    </p:spTree>
    <p:extLst>
      <p:ext uri="{BB962C8B-B14F-4D97-AF65-F5344CB8AC3E}">
        <p14:creationId xmlns:p14="http://schemas.microsoft.com/office/powerpoint/2010/main" val="2851132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CFA57B-2A60-D44E-A1CA-E7915658E536}"/>
              </a:ext>
            </a:extLst>
          </p:cNvPr>
          <p:cNvSpPr>
            <a:spLocks noGrp="1"/>
          </p:cNvSpPr>
          <p:nvPr>
            <p:ph type="ctrTitle"/>
          </p:nvPr>
        </p:nvSpPr>
        <p:spPr/>
        <p:txBody>
          <a:bodyPr/>
          <a:lstStyle/>
          <a:p>
            <a:endParaRPr lang="da-DK"/>
          </a:p>
        </p:txBody>
      </p:sp>
      <p:sp>
        <p:nvSpPr>
          <p:cNvPr id="3" name="Undertitel 2">
            <a:extLst>
              <a:ext uri="{FF2B5EF4-FFF2-40B4-BE49-F238E27FC236}">
                <a16:creationId xmlns:a16="http://schemas.microsoft.com/office/drawing/2014/main" id="{89F9800B-8FD8-B74E-8C84-CC20BD0E4C40}"/>
              </a:ext>
            </a:extLst>
          </p:cNvPr>
          <p:cNvSpPr>
            <a:spLocks noGrp="1"/>
          </p:cNvSpPr>
          <p:nvPr>
            <p:ph type="subTitle" idx="1"/>
          </p:nvPr>
        </p:nvSpPr>
        <p:spPr/>
        <p:txBody>
          <a:bodyPr/>
          <a:lstStyle/>
          <a:p>
            <a:endParaRPr lang="da-DK"/>
          </a:p>
        </p:txBody>
      </p:sp>
      <p:pic>
        <p:nvPicPr>
          <p:cNvPr id="4" name="Billede 3">
            <a:extLst>
              <a:ext uri="{FF2B5EF4-FFF2-40B4-BE49-F238E27FC236}">
                <a16:creationId xmlns:a16="http://schemas.microsoft.com/office/drawing/2014/main" id="{A4855921-39DB-1446-A1C8-93F08D44C20E}"/>
              </a:ext>
            </a:extLst>
          </p:cNvPr>
          <p:cNvPicPr>
            <a:picLocks noChangeAspect="1"/>
          </p:cNvPicPr>
          <p:nvPr/>
        </p:nvPicPr>
        <p:blipFill>
          <a:blip r:embed="rId2"/>
          <a:stretch>
            <a:fillRect/>
          </a:stretch>
        </p:blipFill>
        <p:spPr>
          <a:xfrm>
            <a:off x="0" y="0"/>
            <a:ext cx="12192000" cy="6858000"/>
          </a:xfrm>
          <a:prstGeom prst="rect">
            <a:avLst/>
          </a:prstGeom>
        </p:spPr>
      </p:pic>
      <p:pic>
        <p:nvPicPr>
          <p:cNvPr id="6" name="Billede 5">
            <a:extLst>
              <a:ext uri="{FF2B5EF4-FFF2-40B4-BE49-F238E27FC236}">
                <a16:creationId xmlns:a16="http://schemas.microsoft.com/office/drawing/2014/main" id="{2D7E8E2D-2A32-ED4C-9CD3-29BAFD5E77A4}"/>
              </a:ext>
            </a:extLst>
          </p:cNvPr>
          <p:cNvPicPr>
            <a:picLocks noChangeAspect="1"/>
          </p:cNvPicPr>
          <p:nvPr/>
        </p:nvPicPr>
        <p:blipFill>
          <a:blip r:embed="rId3"/>
          <a:stretch>
            <a:fillRect/>
          </a:stretch>
        </p:blipFill>
        <p:spPr>
          <a:xfrm>
            <a:off x="2391962" y="2246637"/>
            <a:ext cx="7408075" cy="2364725"/>
          </a:xfrm>
          <a:prstGeom prst="rect">
            <a:avLst/>
          </a:prstGeom>
        </p:spPr>
      </p:pic>
    </p:spTree>
    <p:extLst>
      <p:ext uri="{BB962C8B-B14F-4D97-AF65-F5344CB8AC3E}">
        <p14:creationId xmlns:p14="http://schemas.microsoft.com/office/powerpoint/2010/main" val="2061538198"/>
      </p:ext>
    </p:extLst>
  </p:cSld>
  <p:clrMapOvr>
    <a:masterClrMapping/>
  </p:clrMapOvr>
</p:sld>
</file>

<file path=ppt/theme/theme1.xml><?xml version="1.0" encoding="utf-8"?>
<a:theme xmlns:a="http://schemas.openxmlformats.org/drawingml/2006/main" name="Office-tema">
  <a:themeElements>
    <a:clrScheme name="Brugerdefineret 11">
      <a:dk1>
        <a:srgbClr val="000000"/>
      </a:dk1>
      <a:lt1>
        <a:srgbClr val="FFFFFF"/>
      </a:lt1>
      <a:dk2>
        <a:srgbClr val="8D5BA5"/>
      </a:dk2>
      <a:lt2>
        <a:srgbClr val="EEEEE9"/>
      </a:lt2>
      <a:accent1>
        <a:srgbClr val="EC1C24"/>
      </a:accent1>
      <a:accent2>
        <a:srgbClr val="F1A4A7"/>
      </a:accent2>
      <a:accent3>
        <a:srgbClr val="19476E"/>
      </a:accent3>
      <a:accent4>
        <a:srgbClr val="A3B4C3"/>
      </a:accent4>
      <a:accent5>
        <a:srgbClr val="6C6768"/>
      </a:accent5>
      <a:accent6>
        <a:srgbClr val="C3C1C2"/>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4213</TotalTime>
  <Words>838</Words>
  <Application>Microsoft Office PowerPoint</Application>
  <PresentationFormat>Widescreen</PresentationFormat>
  <Paragraphs>36</Paragraphs>
  <Slides>5</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5</vt:i4>
      </vt:variant>
    </vt:vector>
  </HeadingPairs>
  <TitlesOfParts>
    <vt:vector size="11" baseType="lpstr">
      <vt:lpstr>Arial</vt:lpstr>
      <vt:lpstr>Calibri</vt:lpstr>
      <vt:lpstr>Calibri Light</vt:lpstr>
      <vt:lpstr>Zen Maru Gothic</vt:lpstr>
      <vt:lpstr>Zen Maru Gothic Medium</vt:lpstr>
      <vt:lpstr>Office-tema</vt:lpstr>
      <vt:lpstr>PowerPoint-præsentation</vt:lpstr>
      <vt:lpstr>Sammen kan vi skabe større lighed i sundhed</vt:lpstr>
      <vt:lpstr>” Vi bliver ikke lige sunde af at gøre lige meget for alle. ”</vt:lpstr>
      <vt:lpstr>”Det er ikke ligetil at skabe lighed i sundhed. Men det nytter at gøre noget, hvis vi sammen beslutter os for det.”</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Helge Toksvig Bjerre</dc:creator>
  <cp:lastModifiedBy>Tor Øyan</cp:lastModifiedBy>
  <cp:revision>9</cp:revision>
  <dcterms:created xsi:type="dcterms:W3CDTF">2022-03-03T11:07:45Z</dcterms:created>
  <dcterms:modified xsi:type="dcterms:W3CDTF">2022-11-28T12:19:16Z</dcterms:modified>
</cp:coreProperties>
</file>